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Lato" panose="020B0604020202020204" charset="0"/>
      <p:regular r:id="rId12"/>
      <p:bold r:id="rId13"/>
      <p:italic r:id="rId14"/>
      <p:boldItalic r:id="rId15"/>
    </p:embeddedFont>
    <p:embeddedFont>
      <p:font typeface="Raleway" panose="020B0604020202020204" charset="-52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74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f88252dc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f88252dc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f88252dc4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f88252dc4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5db3f38fa_0_8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a5db3f38fa_0_8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5db3f38fa_0_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a5db3f38fa_0_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88252dc4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f88252dc4_0_6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5db3f38fa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5db3f38fa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5db3f38fa_0_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a5db3f38fa_0_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 </a:t>
            </a:r>
            <a:r>
              <a:rPr lang="ru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0" name="Google Shape;9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4" name="Google Shape;94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5" name="Google Shape;95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2" name="Google Shape;102;p15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3" name="Google Shape;103;p15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5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5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10" name="Google Shape;110;p16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" name="Google Shape;111;p16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6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6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7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9" name="Google Shape;11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4" name="Google Shape;124;p17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5" name="Google Shape;125;p17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" name="Google Shape;126;p17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" name="Google Shape;127;p17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Обзор организации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“Лабу бы”</a:t>
            </a:r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4925" y="1395413"/>
            <a:ext cx="2800350" cy="235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>
            <a:spLocks noGrp="1"/>
          </p:cNvSpPr>
          <p:nvPr>
            <p:ph type="subTitle" idx="1"/>
          </p:nvPr>
        </p:nvSpPr>
        <p:spPr>
          <a:xfrm>
            <a:off x="729452" y="3206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Аутсорсинг студенческих работ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/>
        </p:nvSpPr>
        <p:spPr>
          <a:xfrm>
            <a:off x="1293850" y="2274391"/>
            <a:ext cx="1607700" cy="20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" action="ppaction://hlinkshowjump?jump=nextslide"/>
              </a:rPr>
              <a:t>Деятельность организации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 action="ppaction://hlinksldjump"/>
              </a:rPr>
              <a:t>Девиз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 action="ppaction://hlinksldjump"/>
              </a:rPr>
              <a:t>Структура организации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5" action="ppaction://hlinksldjump"/>
              </a:rPr>
              <a:t>Генеральный директор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3448626" y="2274400"/>
            <a:ext cx="1807800" cy="20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6" action="ppaction://hlinksldjump"/>
              </a:rPr>
              <a:t>Доходы организации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7" action="ppaction://hlinksldjump"/>
              </a:rPr>
              <a:t>Физический адрес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8" action="ppaction://hlinksldjump"/>
              </a:rPr>
              <a:t>Завершение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1" name="Google Shape;141;p19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Деятельность организации</a:t>
            </a:r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body" idx="1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/>
              <a:t>Наша организация занимается выполнением студенческих работ. На нашем сайте каждый желающий может заказать выполнение дипломной, курсовой или лабораторной работы или стать исполнителем и получать плату за выполнение работ других людей. </a:t>
            </a:r>
            <a:endParaRPr sz="1800"/>
          </a:p>
        </p:txBody>
      </p:sp>
      <p:sp>
        <p:nvSpPr>
          <p:cNvPr id="148" name="Google Shape;148;p20">
            <a:hlinkClick r:id="rId3" action="ppaction://hlinksldjump"/>
          </p:cNvPr>
          <p:cNvSpPr/>
          <p:nvPr/>
        </p:nvSpPr>
        <p:spPr>
          <a:xfrm>
            <a:off x="673775" y="3966750"/>
            <a:ext cx="1309500" cy="597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Девиз</a:t>
            </a:r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843875" y="23041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434343"/>
                </a:solidFill>
              </a:rPr>
              <a:t>Делаем лабы за вас</a:t>
            </a:r>
            <a:endParaRPr sz="3600">
              <a:solidFill>
                <a:srgbClr val="434343"/>
              </a:solidFill>
            </a:endParaRPr>
          </a:p>
        </p:txBody>
      </p:sp>
      <p:sp>
        <p:nvSpPr>
          <p:cNvPr id="155" name="Google Shape;155;p21">
            <a:hlinkClick r:id="rId3" action="ppaction://hlinksldjump"/>
          </p:cNvPr>
          <p:cNvSpPr/>
          <p:nvPr/>
        </p:nvSpPr>
        <p:spPr>
          <a:xfrm>
            <a:off x="673775" y="3966750"/>
            <a:ext cx="1309500" cy="597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Структура организации</a:t>
            </a: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1347550" y="2781050"/>
            <a:ext cx="1419300" cy="597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Генеральный директор</a:t>
            </a: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3128900" y="2781050"/>
            <a:ext cx="1262100" cy="597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Менеджеры</a:t>
            </a: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4753000" y="2002325"/>
            <a:ext cx="1419300" cy="597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Разработчики</a:t>
            </a: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4753000" y="2781050"/>
            <a:ext cx="1419300" cy="597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HR-отдел</a:t>
            </a: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4753000" y="3559775"/>
            <a:ext cx="1419300" cy="597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CEO-отдел</a:t>
            </a: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6820450" y="2391725"/>
            <a:ext cx="1419300" cy="597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Фрилансеры</a:t>
            </a: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6794650" y="3146450"/>
            <a:ext cx="1470900" cy="597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Штатные специалисты</a:t>
            </a:r>
            <a:endParaRPr/>
          </a:p>
        </p:txBody>
      </p:sp>
      <p:cxnSp>
        <p:nvCxnSpPr>
          <p:cNvPr id="168" name="Google Shape;168;p22"/>
          <p:cNvCxnSpPr>
            <a:stCxn id="161" idx="3"/>
            <a:endCxn id="162" idx="1"/>
          </p:cNvCxnSpPr>
          <p:nvPr/>
        </p:nvCxnSpPr>
        <p:spPr>
          <a:xfrm>
            <a:off x="2766850" y="3080000"/>
            <a:ext cx="36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22"/>
          <p:cNvCxnSpPr>
            <a:stCxn id="162" idx="3"/>
            <a:endCxn id="164" idx="1"/>
          </p:cNvCxnSpPr>
          <p:nvPr/>
        </p:nvCxnSpPr>
        <p:spPr>
          <a:xfrm>
            <a:off x="4391000" y="3080000"/>
            <a:ext cx="36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22"/>
          <p:cNvCxnSpPr>
            <a:stCxn id="163" idx="1"/>
            <a:endCxn id="162" idx="3"/>
          </p:cNvCxnSpPr>
          <p:nvPr/>
        </p:nvCxnSpPr>
        <p:spPr>
          <a:xfrm flipH="1">
            <a:off x="4390900" y="2301275"/>
            <a:ext cx="362100" cy="7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22"/>
          <p:cNvCxnSpPr>
            <a:stCxn id="162" idx="3"/>
            <a:endCxn id="165" idx="1"/>
          </p:cNvCxnSpPr>
          <p:nvPr/>
        </p:nvCxnSpPr>
        <p:spPr>
          <a:xfrm>
            <a:off x="4391000" y="3080000"/>
            <a:ext cx="362100" cy="7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" name="Google Shape;172;p22"/>
          <p:cNvCxnSpPr>
            <a:stCxn id="166" idx="1"/>
          </p:cNvCxnSpPr>
          <p:nvPr/>
        </p:nvCxnSpPr>
        <p:spPr>
          <a:xfrm flipH="1">
            <a:off x="4374850" y="2690675"/>
            <a:ext cx="2445600" cy="80400"/>
          </a:xfrm>
          <a:prstGeom prst="bentConnector3">
            <a:avLst>
              <a:gd name="adj1" fmla="val 8874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" name="Google Shape;173;p22"/>
          <p:cNvCxnSpPr/>
          <p:nvPr/>
        </p:nvCxnSpPr>
        <p:spPr>
          <a:xfrm rot="10800000">
            <a:off x="4374925" y="3359400"/>
            <a:ext cx="2419800" cy="104400"/>
          </a:xfrm>
          <a:prstGeom prst="bentConnector3">
            <a:avLst>
              <a:gd name="adj1" fmla="val 8823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4" name="Google Shape;174;p22">
            <a:hlinkClick r:id="rId3" action="ppaction://hlinksldjump"/>
          </p:cNvPr>
          <p:cNvSpPr/>
          <p:nvPr/>
        </p:nvSpPr>
        <p:spPr>
          <a:xfrm>
            <a:off x="673775" y="3966750"/>
            <a:ext cx="1309500" cy="597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Генеральный директор</a:t>
            </a:r>
            <a:endParaRPr/>
          </a:p>
        </p:txBody>
      </p:sp>
      <p:pic>
        <p:nvPicPr>
          <p:cNvPr id="180" name="Google Shape;180;p23"/>
          <p:cNvPicPr preferRelativeResize="0"/>
          <p:nvPr/>
        </p:nvPicPr>
        <p:blipFill rotWithShape="1">
          <a:blip r:embed="rId3">
            <a:alphaModFix/>
          </a:blip>
          <a:srcRect t="23965"/>
          <a:stretch/>
        </p:blipFill>
        <p:spPr>
          <a:xfrm>
            <a:off x="5141750" y="1318650"/>
            <a:ext cx="3053669" cy="348264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810400" y="2144800"/>
            <a:ext cx="4635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999999"/>
                </a:solidFill>
              </a:rPr>
              <a:t>Литовченко Даниил</a:t>
            </a:r>
            <a:endParaRPr sz="2400">
              <a:solidFill>
                <a:srgbClr val="999999"/>
              </a:solidFill>
            </a:endParaRPr>
          </a:p>
        </p:txBody>
      </p:sp>
      <p:sp>
        <p:nvSpPr>
          <p:cNvPr id="182" name="Google Shape;182;p23">
            <a:hlinkClick r:id="rId4" action="ppaction://hlinksldjump"/>
          </p:cNvPr>
          <p:cNvSpPr/>
          <p:nvPr/>
        </p:nvSpPr>
        <p:spPr>
          <a:xfrm>
            <a:off x="673775" y="3966750"/>
            <a:ext cx="1309500" cy="597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Доходы организации</a:t>
            </a:r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body" idx="1"/>
          </p:nvPr>
        </p:nvSpPr>
        <p:spPr>
          <a:xfrm>
            <a:off x="3605300" y="1068650"/>
            <a:ext cx="47982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100"/>
              <a:t>Доходы в текущий и предыдущие года суммарно в тысячах рублей.</a:t>
            </a:r>
            <a:endParaRPr sz="1100"/>
          </a:p>
        </p:txBody>
      </p:sp>
      <p:grpSp>
        <p:nvGrpSpPr>
          <p:cNvPr id="189" name="Google Shape;189;p24"/>
          <p:cNvGrpSpPr/>
          <p:nvPr/>
        </p:nvGrpSpPr>
        <p:grpSpPr>
          <a:xfrm>
            <a:off x="936487" y="2597895"/>
            <a:ext cx="7265875" cy="1739171"/>
            <a:chOff x="872477" y="2521699"/>
            <a:chExt cx="7399058" cy="1739171"/>
          </a:xfrm>
        </p:grpSpPr>
        <p:sp>
          <p:nvSpPr>
            <p:cNvPr id="190" name="Google Shape;190;p24"/>
            <p:cNvSpPr/>
            <p:nvPr/>
          </p:nvSpPr>
          <p:spPr>
            <a:xfrm>
              <a:off x="872480" y="2521725"/>
              <a:ext cx="7394100" cy="1739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" name="Google Shape;191;p24"/>
            <p:cNvGrpSpPr/>
            <p:nvPr/>
          </p:nvGrpSpPr>
          <p:grpSpPr>
            <a:xfrm>
              <a:off x="872477" y="2521699"/>
              <a:ext cx="7399058" cy="1739171"/>
              <a:chOff x="830400" y="2729250"/>
              <a:chExt cx="7399058" cy="1531500"/>
            </a:xfrm>
          </p:grpSpPr>
          <p:cxnSp>
            <p:nvCxnSpPr>
              <p:cNvPr id="192" name="Google Shape;192;p24"/>
              <p:cNvCxnSpPr/>
              <p:nvPr/>
            </p:nvCxnSpPr>
            <p:spPr>
              <a:xfrm>
                <a:off x="835358" y="4098915"/>
                <a:ext cx="7394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" name="Google Shape;193;p24"/>
              <p:cNvCxnSpPr/>
              <p:nvPr/>
            </p:nvCxnSpPr>
            <p:spPr>
              <a:xfrm>
                <a:off x="835358" y="3946730"/>
                <a:ext cx="7394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4" name="Google Shape;194;p24"/>
              <p:cNvCxnSpPr/>
              <p:nvPr/>
            </p:nvCxnSpPr>
            <p:spPr>
              <a:xfrm>
                <a:off x="830400" y="4258271"/>
                <a:ext cx="7394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" name="Google Shape;195;p24"/>
              <p:cNvCxnSpPr/>
              <p:nvPr/>
            </p:nvCxnSpPr>
            <p:spPr>
              <a:xfrm rot="10800000">
                <a:off x="830400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" name="Google Shape;196;p24"/>
              <p:cNvCxnSpPr/>
              <p:nvPr/>
            </p:nvCxnSpPr>
            <p:spPr>
              <a:xfrm rot="10800000">
                <a:off x="1446566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" name="Google Shape;197;p24"/>
              <p:cNvCxnSpPr/>
              <p:nvPr/>
            </p:nvCxnSpPr>
            <p:spPr>
              <a:xfrm rot="10800000">
                <a:off x="4527396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8" name="Google Shape;198;p24"/>
              <p:cNvCxnSpPr/>
              <p:nvPr/>
            </p:nvCxnSpPr>
            <p:spPr>
              <a:xfrm rot="10800000">
                <a:off x="5143562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9" name="Google Shape;199;p24"/>
              <p:cNvCxnSpPr/>
              <p:nvPr/>
            </p:nvCxnSpPr>
            <p:spPr>
              <a:xfrm rot="10800000">
                <a:off x="5759728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24"/>
              <p:cNvCxnSpPr/>
              <p:nvPr/>
            </p:nvCxnSpPr>
            <p:spPr>
              <a:xfrm rot="10800000">
                <a:off x="6375894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" name="Google Shape;201;p24"/>
              <p:cNvCxnSpPr/>
              <p:nvPr/>
            </p:nvCxnSpPr>
            <p:spPr>
              <a:xfrm rot="10800000">
                <a:off x="8221064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2" name="Google Shape;202;p24"/>
              <p:cNvCxnSpPr/>
              <p:nvPr/>
            </p:nvCxnSpPr>
            <p:spPr>
              <a:xfrm rot="10800000">
                <a:off x="2062732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3" name="Google Shape;203;p24"/>
              <p:cNvCxnSpPr/>
              <p:nvPr/>
            </p:nvCxnSpPr>
            <p:spPr>
              <a:xfrm rot="10800000">
                <a:off x="2678898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4" name="Google Shape;204;p24"/>
              <p:cNvCxnSpPr/>
              <p:nvPr/>
            </p:nvCxnSpPr>
            <p:spPr>
              <a:xfrm rot="10800000">
                <a:off x="3295064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" name="Google Shape;205;p24"/>
              <p:cNvCxnSpPr/>
              <p:nvPr/>
            </p:nvCxnSpPr>
            <p:spPr>
              <a:xfrm rot="10800000">
                <a:off x="3911230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6" name="Google Shape;206;p24"/>
              <p:cNvCxnSpPr/>
              <p:nvPr/>
            </p:nvCxnSpPr>
            <p:spPr>
              <a:xfrm rot="10800000">
                <a:off x="6992060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7" name="Google Shape;207;p24"/>
              <p:cNvCxnSpPr/>
              <p:nvPr/>
            </p:nvCxnSpPr>
            <p:spPr>
              <a:xfrm rot="10800000">
                <a:off x="7608226" y="2729250"/>
                <a:ext cx="0" cy="153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8" name="Google Shape;208;p24"/>
              <p:cNvCxnSpPr/>
              <p:nvPr/>
            </p:nvCxnSpPr>
            <p:spPr>
              <a:xfrm>
                <a:off x="835358" y="3794545"/>
                <a:ext cx="7394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9" name="Google Shape;209;p24"/>
              <p:cNvCxnSpPr/>
              <p:nvPr/>
            </p:nvCxnSpPr>
            <p:spPr>
              <a:xfrm>
                <a:off x="835358" y="3642360"/>
                <a:ext cx="7394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0" name="Google Shape;210;p24"/>
              <p:cNvCxnSpPr/>
              <p:nvPr/>
            </p:nvCxnSpPr>
            <p:spPr>
              <a:xfrm>
                <a:off x="835358" y="3490175"/>
                <a:ext cx="7394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1" name="Google Shape;211;p24"/>
              <p:cNvCxnSpPr/>
              <p:nvPr/>
            </p:nvCxnSpPr>
            <p:spPr>
              <a:xfrm>
                <a:off x="835358" y="3337990"/>
                <a:ext cx="7394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" name="Google Shape;212;p24"/>
              <p:cNvCxnSpPr/>
              <p:nvPr/>
            </p:nvCxnSpPr>
            <p:spPr>
              <a:xfrm>
                <a:off x="835358" y="3185805"/>
                <a:ext cx="7394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" name="Google Shape;213;p24"/>
              <p:cNvCxnSpPr/>
              <p:nvPr/>
            </p:nvCxnSpPr>
            <p:spPr>
              <a:xfrm>
                <a:off x="835358" y="3033620"/>
                <a:ext cx="7394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" name="Google Shape;214;p24"/>
              <p:cNvCxnSpPr/>
              <p:nvPr/>
            </p:nvCxnSpPr>
            <p:spPr>
              <a:xfrm>
                <a:off x="835358" y="2881435"/>
                <a:ext cx="7394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" name="Google Shape;215;p24"/>
              <p:cNvCxnSpPr/>
              <p:nvPr/>
            </p:nvCxnSpPr>
            <p:spPr>
              <a:xfrm>
                <a:off x="830400" y="2729250"/>
                <a:ext cx="7394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16" name="Google Shape;216;p24"/>
          <p:cNvSpPr txBox="1"/>
          <p:nvPr/>
        </p:nvSpPr>
        <p:spPr>
          <a:xfrm>
            <a:off x="1056675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Янв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4"/>
          <p:cNvSpPr txBox="1"/>
          <p:nvPr/>
        </p:nvSpPr>
        <p:spPr>
          <a:xfrm>
            <a:off x="166775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Фев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2268023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Мар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24"/>
          <p:cNvSpPr txBox="1"/>
          <p:nvPr/>
        </p:nvSpPr>
        <p:spPr>
          <a:xfrm>
            <a:off x="287275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Апр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4"/>
          <p:cNvSpPr txBox="1"/>
          <p:nvPr/>
        </p:nvSpPr>
        <p:spPr>
          <a:xfrm>
            <a:off x="347180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Май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24"/>
          <p:cNvSpPr txBox="1"/>
          <p:nvPr/>
        </p:nvSpPr>
        <p:spPr>
          <a:xfrm>
            <a:off x="408040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Июн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24"/>
          <p:cNvSpPr txBox="1"/>
          <p:nvPr/>
        </p:nvSpPr>
        <p:spPr>
          <a:xfrm>
            <a:off x="468580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Июл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3" name="Google Shape;223;p24"/>
          <p:cNvSpPr txBox="1"/>
          <p:nvPr/>
        </p:nvSpPr>
        <p:spPr>
          <a:xfrm>
            <a:off x="528850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Авг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24"/>
          <p:cNvSpPr txBox="1"/>
          <p:nvPr/>
        </p:nvSpPr>
        <p:spPr>
          <a:xfrm>
            <a:off x="589390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Сен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24"/>
          <p:cNvSpPr txBox="1"/>
          <p:nvPr/>
        </p:nvSpPr>
        <p:spPr>
          <a:xfrm>
            <a:off x="649930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Окт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4"/>
          <p:cNvSpPr txBox="1"/>
          <p:nvPr/>
        </p:nvSpPr>
        <p:spPr>
          <a:xfrm>
            <a:off x="710205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Ноя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24"/>
          <p:cNvSpPr txBox="1"/>
          <p:nvPr/>
        </p:nvSpPr>
        <p:spPr>
          <a:xfrm>
            <a:off x="770925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Дек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p24"/>
          <p:cNvSpPr txBox="1"/>
          <p:nvPr/>
        </p:nvSpPr>
        <p:spPr>
          <a:xfrm>
            <a:off x="634436" y="4280890"/>
            <a:ext cx="343500" cy="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24"/>
          <p:cNvSpPr txBox="1"/>
          <p:nvPr/>
        </p:nvSpPr>
        <p:spPr>
          <a:xfrm>
            <a:off x="634436" y="3934140"/>
            <a:ext cx="343500" cy="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20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24"/>
          <p:cNvSpPr txBox="1"/>
          <p:nvPr/>
        </p:nvSpPr>
        <p:spPr>
          <a:xfrm>
            <a:off x="634436" y="3590088"/>
            <a:ext cx="343500" cy="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40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24"/>
          <p:cNvSpPr txBox="1"/>
          <p:nvPr/>
        </p:nvSpPr>
        <p:spPr>
          <a:xfrm>
            <a:off x="634436" y="3246037"/>
            <a:ext cx="343500" cy="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60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4"/>
          <p:cNvSpPr txBox="1"/>
          <p:nvPr/>
        </p:nvSpPr>
        <p:spPr>
          <a:xfrm>
            <a:off x="634436" y="2904684"/>
            <a:ext cx="343500" cy="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80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24"/>
          <p:cNvSpPr txBox="1"/>
          <p:nvPr/>
        </p:nvSpPr>
        <p:spPr>
          <a:xfrm>
            <a:off x="507401" y="2561203"/>
            <a:ext cx="470700" cy="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100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24"/>
          <p:cNvSpPr/>
          <p:nvPr/>
        </p:nvSpPr>
        <p:spPr>
          <a:xfrm rot="-5400000">
            <a:off x="1459133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4"/>
          <p:cNvSpPr/>
          <p:nvPr/>
        </p:nvSpPr>
        <p:spPr>
          <a:xfrm rot="-5400000">
            <a:off x="1232158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4"/>
          <p:cNvSpPr/>
          <p:nvPr/>
        </p:nvSpPr>
        <p:spPr>
          <a:xfrm rot="-5400000">
            <a:off x="848133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4"/>
          <p:cNvSpPr/>
          <p:nvPr/>
        </p:nvSpPr>
        <p:spPr>
          <a:xfrm rot="-5400000">
            <a:off x="588450" y="3685775"/>
            <a:ext cx="11499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4"/>
          <p:cNvSpPr/>
          <p:nvPr/>
        </p:nvSpPr>
        <p:spPr>
          <a:xfrm rot="-5400000">
            <a:off x="3263182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4"/>
          <p:cNvSpPr/>
          <p:nvPr/>
        </p:nvSpPr>
        <p:spPr>
          <a:xfrm rot="-5400000">
            <a:off x="2894300" y="3576574"/>
            <a:ext cx="13683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4"/>
          <p:cNvSpPr/>
          <p:nvPr/>
        </p:nvSpPr>
        <p:spPr>
          <a:xfrm rot="-5400000">
            <a:off x="2664135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4"/>
          <p:cNvSpPr/>
          <p:nvPr/>
        </p:nvSpPr>
        <p:spPr>
          <a:xfrm rot="-5400000">
            <a:off x="2437160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4"/>
          <p:cNvSpPr/>
          <p:nvPr/>
        </p:nvSpPr>
        <p:spPr>
          <a:xfrm rot="-5400000">
            <a:off x="2059339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4"/>
          <p:cNvSpPr/>
          <p:nvPr/>
        </p:nvSpPr>
        <p:spPr>
          <a:xfrm rot="-5400000">
            <a:off x="1832364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4"/>
          <p:cNvSpPr/>
          <p:nvPr/>
        </p:nvSpPr>
        <p:spPr>
          <a:xfrm rot="-5400000">
            <a:off x="6290680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4"/>
          <p:cNvSpPr/>
          <p:nvPr/>
        </p:nvSpPr>
        <p:spPr>
          <a:xfrm rot="-5400000">
            <a:off x="6063705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4"/>
          <p:cNvSpPr/>
          <p:nvPr/>
        </p:nvSpPr>
        <p:spPr>
          <a:xfrm rot="-5400000">
            <a:off x="6898779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4"/>
          <p:cNvSpPr/>
          <p:nvPr/>
        </p:nvSpPr>
        <p:spPr>
          <a:xfrm rot="-5400000">
            <a:off x="6572650" y="3619324"/>
            <a:ext cx="12828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4"/>
          <p:cNvSpPr/>
          <p:nvPr/>
        </p:nvSpPr>
        <p:spPr>
          <a:xfrm rot="-5400000">
            <a:off x="7500628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4"/>
          <p:cNvSpPr/>
          <p:nvPr/>
        </p:nvSpPr>
        <p:spPr>
          <a:xfrm rot="-5400000">
            <a:off x="7117650" y="3562475"/>
            <a:ext cx="1396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4"/>
          <p:cNvSpPr/>
          <p:nvPr/>
        </p:nvSpPr>
        <p:spPr>
          <a:xfrm rot="-5400000">
            <a:off x="3871775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4"/>
          <p:cNvSpPr/>
          <p:nvPr/>
        </p:nvSpPr>
        <p:spPr>
          <a:xfrm rot="-5400000">
            <a:off x="3555100" y="3628774"/>
            <a:ext cx="12639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4"/>
          <p:cNvSpPr/>
          <p:nvPr/>
        </p:nvSpPr>
        <p:spPr>
          <a:xfrm rot="-5400000">
            <a:off x="4477176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4"/>
          <p:cNvSpPr/>
          <p:nvPr/>
        </p:nvSpPr>
        <p:spPr>
          <a:xfrm rot="-5400000">
            <a:off x="4250201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4"/>
          <p:cNvSpPr/>
          <p:nvPr/>
        </p:nvSpPr>
        <p:spPr>
          <a:xfrm rot="-5400000">
            <a:off x="5079878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4"/>
          <p:cNvSpPr/>
          <p:nvPr/>
        </p:nvSpPr>
        <p:spPr>
          <a:xfrm rot="-5400000">
            <a:off x="4852903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4"/>
          <p:cNvSpPr/>
          <p:nvPr/>
        </p:nvSpPr>
        <p:spPr>
          <a:xfrm rot="-5400000">
            <a:off x="5685279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4"/>
          <p:cNvSpPr/>
          <p:nvPr/>
        </p:nvSpPr>
        <p:spPr>
          <a:xfrm rot="-5400000">
            <a:off x="5458304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4"/>
          <p:cNvSpPr/>
          <p:nvPr/>
        </p:nvSpPr>
        <p:spPr>
          <a:xfrm>
            <a:off x="3824903" y="4626692"/>
            <a:ext cx="60300" cy="6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4"/>
          <p:cNvSpPr txBox="1"/>
          <p:nvPr/>
        </p:nvSpPr>
        <p:spPr>
          <a:xfrm>
            <a:off x="3775500" y="4513375"/>
            <a:ext cx="7557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latin typeface="Lato"/>
                <a:ea typeface="Lato"/>
                <a:cs typeface="Lato"/>
                <a:sym typeface="Lato"/>
              </a:rPr>
              <a:t>2020</a:t>
            </a:r>
            <a:endParaRPr sz="7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4"/>
          <p:cNvSpPr/>
          <p:nvPr/>
        </p:nvSpPr>
        <p:spPr>
          <a:xfrm>
            <a:off x="4607537" y="4626692"/>
            <a:ext cx="60300" cy="60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4"/>
          <p:cNvSpPr txBox="1"/>
          <p:nvPr/>
        </p:nvSpPr>
        <p:spPr>
          <a:xfrm>
            <a:off x="4651000" y="4513375"/>
            <a:ext cx="849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700">
                <a:latin typeface="Lato"/>
                <a:ea typeface="Lato"/>
                <a:cs typeface="Lato"/>
                <a:sym typeface="Lato"/>
              </a:rPr>
              <a:t>2017-2019</a:t>
            </a:r>
            <a:endParaRPr sz="7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2" name="Google Shape;262;p24">
            <a:hlinkClick r:id="rId3" action="ppaction://hlinksldjump"/>
          </p:cNvPr>
          <p:cNvSpPr/>
          <p:nvPr/>
        </p:nvSpPr>
        <p:spPr>
          <a:xfrm>
            <a:off x="6885100" y="1594300"/>
            <a:ext cx="1309500" cy="597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Физический адрес</a:t>
            </a:r>
            <a:endParaRPr/>
          </a:p>
        </p:txBody>
      </p:sp>
      <p:sp>
        <p:nvSpPr>
          <p:cNvPr id="268" name="Google Shape;268;p25"/>
          <p:cNvSpPr txBox="1">
            <a:spLocks noGrp="1"/>
          </p:cNvSpPr>
          <p:nvPr>
            <p:ph type="title"/>
          </p:nvPr>
        </p:nvSpPr>
        <p:spPr>
          <a:xfrm>
            <a:off x="729450" y="1853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0" dirty="0"/>
              <a:t>Наш головной офис располагается по адресу: </a:t>
            </a:r>
            <a:endParaRPr sz="2000" b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0" dirty="0"/>
              <a:t>Санкт-Петербург, Загородный проспект, 32</a:t>
            </a:r>
            <a:endParaRPr sz="2000" b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dirty="0"/>
              <a:t>Сайт: </a:t>
            </a:r>
            <a:r>
              <a:rPr lang="en-US" sz="2000" b="0" dirty="0"/>
              <a:t>laby.by</a:t>
            </a:r>
            <a:endParaRPr sz="2000" b="0" dirty="0"/>
          </a:p>
        </p:txBody>
      </p:sp>
      <p:pic>
        <p:nvPicPr>
          <p:cNvPr id="269" name="Google Shape;26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2579" y="2708235"/>
            <a:ext cx="4725375" cy="23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5"/>
          <p:cNvSpPr/>
          <p:nvPr/>
        </p:nvSpPr>
        <p:spPr>
          <a:xfrm>
            <a:off x="3330950" y="4355850"/>
            <a:ext cx="408000" cy="2658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5">
            <a:hlinkClick r:id="rId4" action="ppaction://hlinksldjump"/>
          </p:cNvPr>
          <p:cNvSpPr/>
          <p:nvPr/>
        </p:nvSpPr>
        <p:spPr>
          <a:xfrm>
            <a:off x="673775" y="3966750"/>
            <a:ext cx="1309500" cy="597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b="0"/>
              <a:t>Ждем ваших предложений и резюме.</a:t>
            </a:r>
            <a:endParaRPr sz="3600" b="0"/>
          </a:p>
        </p:txBody>
      </p:sp>
      <p:sp>
        <p:nvSpPr>
          <p:cNvPr id="277" name="Google Shape;277;p26">
            <a:hlinkClick r:id="rId3" action="ppaction://hlinksldjump"/>
          </p:cNvPr>
          <p:cNvSpPr/>
          <p:nvPr/>
        </p:nvSpPr>
        <p:spPr>
          <a:xfrm>
            <a:off x="673775" y="3966750"/>
            <a:ext cx="1309500" cy="597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</Words>
  <Application>Microsoft Office PowerPoint</Application>
  <PresentationFormat>Экран (16:9)</PresentationFormat>
  <Paragraphs>61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Raleway</vt:lpstr>
      <vt:lpstr>Arial</vt:lpstr>
      <vt:lpstr>Lato</vt:lpstr>
      <vt:lpstr>Streamline</vt:lpstr>
      <vt:lpstr>Обзор организации “Лабу бы”</vt:lpstr>
      <vt:lpstr>СОДЕРЖАНИЕ</vt:lpstr>
      <vt:lpstr>Деятельность организации</vt:lpstr>
      <vt:lpstr>Девиз</vt:lpstr>
      <vt:lpstr>Структура организации</vt:lpstr>
      <vt:lpstr>Генеральный директор</vt:lpstr>
      <vt:lpstr>Доходы организации</vt:lpstr>
      <vt:lpstr>Физический адрес</vt:lpstr>
      <vt:lpstr>Спасибо за внимание  Ждем ваших предложений и резюме.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Обзор организации “Лабу бы”</dc:title>
  <cp:lastModifiedBy>Даниил Литовченко</cp:lastModifiedBy>
  <cp:revision>1</cp:revision>
  <dcterms:modified xsi:type="dcterms:W3CDTF">2020-12-07T10:48:17Z</dcterms:modified>
</cp:coreProperties>
</file>